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4"/>
  </p:sldMasterIdLst>
  <p:notesMasterIdLst>
    <p:notesMasterId r:id="rId10"/>
  </p:notesMasterIdLst>
  <p:sldIdLst>
    <p:sldId id="376" r:id="rId5"/>
    <p:sldId id="377" r:id="rId6"/>
    <p:sldId id="378" r:id="rId7"/>
    <p:sldId id="379" r:id="rId8"/>
    <p:sldId id="38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yu Su" initials="ZS" lastIdx="1" clrIdx="0">
    <p:extLst>
      <p:ext uri="{19B8F6BF-5375-455C-9EA6-DF929625EA0E}">
        <p15:presenceInfo xmlns:p15="http://schemas.microsoft.com/office/powerpoint/2012/main" userId="S-1-5-21-1134720642-1542789574-19223665-5174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7E38"/>
    <a:srgbClr val="000000"/>
    <a:srgbClr val="008C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6190"/>
  </p:normalViewPr>
  <p:slideViewPr>
    <p:cSldViewPr snapToGrid="0" snapToObjects="1">
      <p:cViewPr varScale="1">
        <p:scale>
          <a:sx n="103" d="100"/>
          <a:sy n="103" d="100"/>
        </p:scale>
        <p:origin x="138" y="2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63" d="100"/>
          <a:sy n="163" d="100"/>
        </p:scale>
        <p:origin x="440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28T12:44:46.734" idx="1">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FEE4B-6BEC-BF4F-9F96-4FFC58684FF1}"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A4016-1B2F-7F4B-A08A-DFE1F0F70081}" type="slidenum">
              <a:rPr lang="en-US" smtClean="0"/>
              <a:t>‹#›</a:t>
            </a:fld>
            <a:endParaRPr lang="en-US"/>
          </a:p>
        </p:txBody>
      </p:sp>
    </p:spTree>
    <p:extLst>
      <p:ext uri="{BB962C8B-B14F-4D97-AF65-F5344CB8AC3E}">
        <p14:creationId xmlns:p14="http://schemas.microsoft.com/office/powerpoint/2010/main" val="4226831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70A96EB7-FB10-3F45-BD93-041A362507D7}"/>
              </a:ext>
            </a:extLst>
          </p:cNvPr>
          <p:cNvPicPr>
            <a:picLocks noChangeAspect="1"/>
          </p:cNvPicPr>
          <p:nvPr userDrawn="1"/>
        </p:nvPicPr>
        <p:blipFill>
          <a:blip r:embed="rId3"/>
          <a:stretch>
            <a:fillRect/>
          </a:stretch>
        </p:blipFill>
        <p:spPr>
          <a:xfrm>
            <a:off x="1680115" y="4768642"/>
            <a:ext cx="2978870" cy="1222542"/>
          </a:xfrm>
          <a:prstGeom prst="rect">
            <a:avLst/>
          </a:prstGeom>
        </p:spPr>
      </p:pic>
      <p:grpSp>
        <p:nvGrpSpPr>
          <p:cNvPr id="6" name="Group 5">
            <a:extLst>
              <a:ext uri="{FF2B5EF4-FFF2-40B4-BE49-F238E27FC236}">
                <a16:creationId xmlns:a16="http://schemas.microsoft.com/office/drawing/2014/main" id="{5B3F904F-9606-414B-8EF1-4441884A67C9}"/>
              </a:ext>
            </a:extLst>
          </p:cNvPr>
          <p:cNvGrpSpPr/>
          <p:nvPr userDrawn="1"/>
        </p:nvGrpSpPr>
        <p:grpSpPr>
          <a:xfrm>
            <a:off x="8048370" y="5680888"/>
            <a:ext cx="3501213" cy="374592"/>
            <a:chOff x="9219717" y="5616592"/>
            <a:chExt cx="3501213" cy="374592"/>
          </a:xfrm>
        </p:grpSpPr>
        <p:pic>
          <p:nvPicPr>
            <p:cNvPr id="4" name="Picture 3">
              <a:extLst>
                <a:ext uri="{FF2B5EF4-FFF2-40B4-BE49-F238E27FC236}">
                  <a16:creationId xmlns:a16="http://schemas.microsoft.com/office/drawing/2014/main" id="{566AF1AA-F633-574C-9564-8800A9D266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31715" y="5616592"/>
              <a:ext cx="1989215" cy="374592"/>
            </a:xfrm>
            <a:prstGeom prst="rect">
              <a:avLst/>
            </a:prstGeom>
          </p:spPr>
        </p:pic>
        <p:sp>
          <p:nvSpPr>
            <p:cNvPr id="5" name="TextBox 4">
              <a:extLst>
                <a:ext uri="{FF2B5EF4-FFF2-40B4-BE49-F238E27FC236}">
                  <a16:creationId xmlns:a16="http://schemas.microsoft.com/office/drawing/2014/main" id="{D182286F-56A4-4244-BD25-E520ADFA8591}"/>
                </a:ext>
              </a:extLst>
            </p:cNvPr>
            <p:cNvSpPr txBox="1"/>
            <p:nvPr userDrawn="1"/>
          </p:nvSpPr>
          <p:spPr>
            <a:xfrm>
              <a:off x="9219717" y="5713098"/>
              <a:ext cx="1598469"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kern="1200" dirty="0">
                  <a:solidFill>
                    <a:schemeClr val="bg1"/>
                  </a:solidFill>
                  <a:effectLst/>
                  <a:latin typeface="+mn-lt"/>
                  <a:ea typeface="+mn-ea"/>
                  <a:cs typeface="+mn-cs"/>
                </a:rPr>
                <a:t>The academic core of</a:t>
              </a:r>
            </a:p>
          </p:txBody>
        </p:sp>
      </p:grpSp>
      <p:pic>
        <p:nvPicPr>
          <p:cNvPr id="10" name="Picture 9"/>
          <p:cNvPicPr>
            <a:picLocks noChangeAspect="1"/>
          </p:cNvPicPr>
          <p:nvPr userDrawn="1"/>
        </p:nvPicPr>
        <p:blipFill>
          <a:blip r:embed="rId5"/>
          <a:stretch>
            <a:fillRect/>
          </a:stretch>
        </p:blipFill>
        <p:spPr>
          <a:xfrm>
            <a:off x="-91977" y="-85649"/>
            <a:ext cx="12375953" cy="7029297"/>
          </a:xfrm>
          <a:prstGeom prst="rect">
            <a:avLst/>
          </a:prstGeom>
          <a:solidFill>
            <a:schemeClr val="bg1">
              <a:alpha val="0"/>
            </a:schemeClr>
          </a:solidFill>
          <a:ln>
            <a:noFill/>
          </a:ln>
        </p:spPr>
      </p:pic>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744673" y="1478087"/>
            <a:ext cx="4849755" cy="1709530"/>
          </a:xfrm>
          <a:prstGeom prst="rect">
            <a:avLst/>
          </a:prstGeom>
        </p:spPr>
        <p:txBody>
          <a:bodyPr anchor="b">
            <a:normAutofit/>
          </a:bodyPr>
          <a:lstStyle>
            <a:lvl1pPr algn="ctr">
              <a:defRPr sz="540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744672" y="3448820"/>
            <a:ext cx="4849756" cy="778406"/>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userDrawn="1"/>
        </p:nvCxnSpPr>
        <p:spPr>
          <a:xfrm>
            <a:off x="744671" y="3289856"/>
            <a:ext cx="48497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54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 Photo 1a">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userDrawn="1"/>
        </p:nvSpPr>
        <p:spPr>
          <a:xfrm>
            <a:off x="6894747" y="-1"/>
            <a:ext cx="3854501" cy="6858001"/>
          </a:xfrm>
          <a:prstGeom prst="rect">
            <a:avLst/>
          </a:prstGeom>
          <a:solidFill>
            <a:schemeClr val="tx1">
              <a:alpha val="8471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6894747" y="1478087"/>
            <a:ext cx="3854501" cy="1709530"/>
          </a:xfrm>
          <a:prstGeom prst="rect">
            <a:avLst/>
          </a:prstGeom>
        </p:spPr>
        <p:txBody>
          <a:bodyPr anchor="b">
            <a:normAutofit/>
          </a:bodyPr>
          <a:lstStyle>
            <a:lvl1pPr algn="ctr">
              <a:defRPr sz="4800">
                <a:solidFill>
                  <a:schemeClr val="bg1"/>
                </a:solidFill>
              </a:defRPr>
            </a:lvl1pPr>
          </a:lstStyle>
          <a:p>
            <a:r>
              <a:rPr lang="en-US" dirty="0"/>
              <a:t>Section </a:t>
            </a:r>
            <a:br>
              <a:rPr lang="en-US" dirty="0"/>
            </a:br>
            <a:r>
              <a:rPr lang="en-US" dirty="0"/>
              <a:t>Title 1a</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6925638" y="3448819"/>
            <a:ext cx="3792718" cy="502347"/>
          </a:xfrm>
          <a:prstGeom prst="rect">
            <a:avLst/>
          </a:prstGeom>
        </p:spPr>
        <p:txBody>
          <a:bodyPr>
            <a:noAutofit/>
          </a:bodyPr>
          <a:lstStyle>
            <a:lvl1pPr marL="0" indent="0" algn="ctr">
              <a:buNone/>
              <a:defRPr sz="1500" cap="all" spc="200"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userDrawn="1"/>
        </p:nvCxnSpPr>
        <p:spPr>
          <a:xfrm>
            <a:off x="7317023" y="3289856"/>
            <a:ext cx="30099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57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Photo 1b">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userDrawn="1"/>
        </p:nvSpPr>
        <p:spPr>
          <a:xfrm>
            <a:off x="1603219" y="-1"/>
            <a:ext cx="3854501" cy="6858001"/>
          </a:xfrm>
          <a:prstGeom prst="rect">
            <a:avLst/>
          </a:prstGeom>
          <a:solidFill>
            <a:schemeClr val="tx1">
              <a:alpha val="8471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1603219" y="1478087"/>
            <a:ext cx="3854501" cy="1709530"/>
          </a:xfrm>
          <a:prstGeom prst="rect">
            <a:avLst/>
          </a:prstGeom>
        </p:spPr>
        <p:txBody>
          <a:bodyPr anchor="b">
            <a:normAutofit/>
          </a:bodyPr>
          <a:lstStyle>
            <a:lvl1pPr algn="ctr">
              <a:defRPr sz="4800">
                <a:solidFill>
                  <a:schemeClr val="bg1"/>
                </a:solidFill>
              </a:defRPr>
            </a:lvl1pPr>
          </a:lstStyle>
          <a:p>
            <a:r>
              <a:rPr lang="en-US" dirty="0"/>
              <a:t>Section </a:t>
            </a:r>
            <a:br>
              <a:rPr lang="en-US" dirty="0"/>
            </a:br>
            <a:r>
              <a:rPr lang="en-US" dirty="0"/>
              <a:t>Title 1b</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1634110" y="3448819"/>
            <a:ext cx="3792718" cy="502347"/>
          </a:xfrm>
          <a:prstGeom prst="rect">
            <a:avLst/>
          </a:prstGeom>
        </p:spPr>
        <p:txBody>
          <a:bodyPr>
            <a:noAutofit/>
          </a:bodyPr>
          <a:lstStyle>
            <a:lvl1pPr marL="0" indent="0" algn="ctr">
              <a:buNone/>
              <a:defRPr sz="1500" cap="all" spc="200"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userDrawn="1"/>
        </p:nvCxnSpPr>
        <p:spPr>
          <a:xfrm>
            <a:off x="2025495" y="3289856"/>
            <a:ext cx="30099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342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Photo 2a">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userDrawn="1"/>
        </p:nvSpPr>
        <p:spPr>
          <a:xfrm>
            <a:off x="5250730" y="2387177"/>
            <a:ext cx="6941270" cy="2083646"/>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5712642" y="2733853"/>
            <a:ext cx="5637229" cy="706660"/>
          </a:xfrm>
          <a:prstGeom prst="rect">
            <a:avLst/>
          </a:prstGeom>
        </p:spPr>
        <p:txBody>
          <a:bodyPr anchor="b">
            <a:noAutofit/>
          </a:bodyPr>
          <a:lstStyle>
            <a:lvl1pPr algn="ctr">
              <a:defRPr sz="4800">
                <a:solidFill>
                  <a:schemeClr val="bg1"/>
                </a:solidFill>
              </a:defRPr>
            </a:lvl1pPr>
          </a:lstStyle>
          <a:p>
            <a:r>
              <a:rPr lang="en-US" dirty="0"/>
              <a:t>Section Title 2a</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5547671" y="3820051"/>
            <a:ext cx="5967169" cy="302684"/>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userDrawn="1"/>
        </p:nvCxnSpPr>
        <p:spPr>
          <a:xfrm>
            <a:off x="6493974" y="3600669"/>
            <a:ext cx="3914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117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 Photo 2b">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sp>
        <p:nvSpPr>
          <p:cNvPr id="4" name="Rectangle 3">
            <a:extLst>
              <a:ext uri="{FF2B5EF4-FFF2-40B4-BE49-F238E27FC236}">
                <a16:creationId xmlns:a16="http://schemas.microsoft.com/office/drawing/2014/main" id="{3DE20A9E-C9C7-6648-8725-58BBBF5B228A}"/>
              </a:ext>
            </a:extLst>
          </p:cNvPr>
          <p:cNvSpPr/>
          <p:nvPr userDrawn="1"/>
        </p:nvSpPr>
        <p:spPr>
          <a:xfrm>
            <a:off x="5250730" y="2387177"/>
            <a:ext cx="6941270" cy="2083646"/>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5712642" y="2733853"/>
            <a:ext cx="5637229" cy="706660"/>
          </a:xfrm>
          <a:prstGeom prst="rect">
            <a:avLst/>
          </a:prstGeom>
        </p:spPr>
        <p:txBody>
          <a:bodyPr anchor="b">
            <a:noAutofit/>
          </a:bodyPr>
          <a:lstStyle>
            <a:lvl1pPr algn="ctr">
              <a:defRPr sz="4800">
                <a:solidFill>
                  <a:schemeClr val="bg1"/>
                </a:solidFill>
              </a:defRPr>
            </a:lvl1pPr>
          </a:lstStyle>
          <a:p>
            <a:r>
              <a:rPr lang="en-US" dirty="0"/>
              <a:t>Section Title 2b</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5547671" y="3820051"/>
            <a:ext cx="5967169" cy="302684"/>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userDrawn="1"/>
        </p:nvCxnSpPr>
        <p:spPr>
          <a:xfrm>
            <a:off x="6493974" y="3600669"/>
            <a:ext cx="3914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515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FBMI Content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7E359-B1F5-FF41-8EA8-E9F76B77E2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63000" y="1"/>
            <a:ext cx="3429000" cy="6858000"/>
          </a:xfrm>
          <a:prstGeom prst="rect">
            <a:avLst/>
          </a:prstGeom>
          <a:effectLst>
            <a:softEdge rad="0"/>
          </a:effectLst>
        </p:spPr>
      </p:pic>
      <p:pic>
        <p:nvPicPr>
          <p:cNvPr id="4" name="Picture 3">
            <a:extLst>
              <a:ext uri="{FF2B5EF4-FFF2-40B4-BE49-F238E27FC236}">
                <a16:creationId xmlns:a16="http://schemas.microsoft.com/office/drawing/2014/main" id="{91A84DB9-D8C5-0049-A178-96A807B4F2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3240" y="333243"/>
            <a:ext cx="5552760" cy="626464"/>
          </a:xfrm>
          <a:prstGeom prst="rect">
            <a:avLst/>
          </a:prstGeom>
        </p:spPr>
      </p:pic>
      <p:sp>
        <p:nvSpPr>
          <p:cNvPr id="9" name="Title 1">
            <a:extLst>
              <a:ext uri="{FF2B5EF4-FFF2-40B4-BE49-F238E27FC236}">
                <a16:creationId xmlns:a16="http://schemas.microsoft.com/office/drawing/2014/main" id="{56DB36FD-BBEF-5D44-A80A-2147EF3EBE44}"/>
              </a:ext>
            </a:extLst>
          </p:cNvPr>
          <p:cNvSpPr>
            <a:spLocks noGrp="1"/>
          </p:cNvSpPr>
          <p:nvPr>
            <p:ph type="ctrTitle" hasCustomPrompt="1"/>
          </p:nvPr>
        </p:nvSpPr>
        <p:spPr>
          <a:xfrm>
            <a:off x="1417975" y="1639263"/>
            <a:ext cx="8566149" cy="517001"/>
          </a:xfrm>
          <a:prstGeom prst="rect">
            <a:avLst/>
          </a:prstGeom>
        </p:spPr>
        <p:txBody>
          <a:bodyPr wrap="square" lIns="0" tIns="0" rIns="0" bIns="0" anchor="t" anchorCtr="0">
            <a:spAutoFit/>
          </a:bodyPr>
          <a:lstStyle>
            <a:lvl1pPr algn="l">
              <a:defRPr sz="3733" b="1" i="0">
                <a:solidFill>
                  <a:schemeClr val="bg1"/>
                </a:solidFill>
                <a:latin typeface="Avenir Heavy" panose="02000503020000020003" pitchFamily="2" charset="0"/>
                <a:cs typeface="Arial" pitchFamily="34" charset="0"/>
              </a:defRPr>
            </a:lvl1pPr>
          </a:lstStyle>
          <a:p>
            <a:r>
              <a:rPr lang="en-US" dirty="0"/>
              <a:t>CLICK TO ADD TITLE</a:t>
            </a:r>
          </a:p>
        </p:txBody>
      </p:sp>
      <p:sp>
        <p:nvSpPr>
          <p:cNvPr id="11" name="Subtitle 2">
            <a:extLst>
              <a:ext uri="{FF2B5EF4-FFF2-40B4-BE49-F238E27FC236}">
                <a16:creationId xmlns:a16="http://schemas.microsoft.com/office/drawing/2014/main" id="{0DD419CA-DC22-E047-A753-2A52ED2CB4E7}"/>
              </a:ext>
            </a:extLst>
          </p:cNvPr>
          <p:cNvSpPr>
            <a:spLocks noGrp="1"/>
          </p:cNvSpPr>
          <p:nvPr>
            <p:ph type="subTitle" idx="1" hasCustomPrompt="1"/>
          </p:nvPr>
        </p:nvSpPr>
        <p:spPr>
          <a:xfrm>
            <a:off x="1417975" y="2383162"/>
            <a:ext cx="8566149" cy="332399"/>
          </a:xfrm>
          <a:prstGeom prst="rect">
            <a:avLst/>
          </a:prstGeom>
        </p:spPr>
        <p:txBody>
          <a:bodyPr wrap="square" lIns="0" tIns="0" rIns="0" bIns="0">
            <a:spAutoFit/>
          </a:bodyPr>
          <a:lstStyle>
            <a:lvl1pPr marL="0" indent="0" algn="l">
              <a:buNone/>
              <a:defRPr sz="2400">
                <a:solidFill>
                  <a:schemeClr val="bg1"/>
                </a:solidFill>
                <a:latin typeface="Avenir LT Std 65 Medium" panose="020B0803020203020204"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SUBTITLE</a:t>
            </a:r>
          </a:p>
        </p:txBody>
      </p:sp>
      <p:pic>
        <p:nvPicPr>
          <p:cNvPr id="8" name="Picture 7">
            <a:extLst>
              <a:ext uri="{FF2B5EF4-FFF2-40B4-BE49-F238E27FC236}">
                <a16:creationId xmlns:a16="http://schemas.microsoft.com/office/drawing/2014/main" id="{5A01AF2B-3A20-0C4D-8C06-3D3931A9A859}"/>
              </a:ext>
            </a:extLst>
          </p:cNvPr>
          <p:cNvPicPr>
            <a:picLocks noChangeAspect="1"/>
          </p:cNvPicPr>
          <p:nvPr userDrawn="1"/>
        </p:nvPicPr>
        <p:blipFill>
          <a:blip r:embed="rId4" cstate="print">
            <a:alphaModFix amt="20000"/>
            <a:extLst>
              <a:ext uri="{28A0092B-C50C-407E-A947-70E740481C1C}">
                <a14:useLocalDpi xmlns:a14="http://schemas.microsoft.com/office/drawing/2010/main" val="0"/>
              </a:ext>
            </a:extLst>
          </a:blip>
          <a:stretch>
            <a:fillRect/>
          </a:stretch>
        </p:blipFill>
        <p:spPr>
          <a:xfrm>
            <a:off x="9005455" y="3671455"/>
            <a:ext cx="3186547" cy="3186547"/>
          </a:xfrm>
          <a:prstGeom prst="rect">
            <a:avLst/>
          </a:prstGeom>
        </p:spPr>
      </p:pic>
    </p:spTree>
    <p:extLst>
      <p:ext uri="{BB962C8B-B14F-4D97-AF65-F5344CB8AC3E}">
        <p14:creationId xmlns:p14="http://schemas.microsoft.com/office/powerpoint/2010/main" val="416391256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17C-5FEB-5E4D-8D90-1A39CB3993DC}"/>
              </a:ext>
            </a:extLst>
          </p:cNvPr>
          <p:cNvSpPr>
            <a:spLocks noGrp="1"/>
          </p:cNvSpPr>
          <p:nvPr>
            <p:ph type="title" hasCustomPrompt="1"/>
          </p:nvPr>
        </p:nvSpPr>
        <p:spPr>
          <a:xfrm>
            <a:off x="822960" y="365760"/>
            <a:ext cx="6675120" cy="824863"/>
          </a:xfrm>
          <a:prstGeom prst="rect">
            <a:avLst/>
          </a:prstGeom>
        </p:spPr>
        <p:txBody>
          <a:bodyPr>
            <a:normAutofit/>
          </a:bodyPr>
          <a:lstStyle>
            <a:lvl1pPr>
              <a:defRPr sz="4000"/>
            </a:lvl1pPr>
          </a:lstStyle>
          <a:p>
            <a:r>
              <a:rPr lang="en-US" dirty="0"/>
              <a:t>Title - </a:t>
            </a:r>
            <a:r>
              <a:rPr lang="en-US" sz="4000" dirty="0"/>
              <a:t>Arial Bold 40pt</a:t>
            </a:r>
            <a:endParaRPr lang="en-US" dirty="0"/>
          </a:p>
        </p:txBody>
      </p:sp>
      <p:sp>
        <p:nvSpPr>
          <p:cNvPr id="3" name="Content Placeholder 2">
            <a:extLst>
              <a:ext uri="{FF2B5EF4-FFF2-40B4-BE49-F238E27FC236}">
                <a16:creationId xmlns:a16="http://schemas.microsoft.com/office/drawing/2014/main" id="{60304D90-FB9C-C841-946B-8D0B56579189}"/>
              </a:ext>
            </a:extLst>
          </p:cNvPr>
          <p:cNvSpPr>
            <a:spLocks noGrp="1"/>
          </p:cNvSpPr>
          <p:nvPr>
            <p:ph sz="half" idx="1" hasCustomPrompt="1"/>
          </p:nvPr>
        </p:nvSpPr>
        <p:spPr>
          <a:xfrm>
            <a:off x="822960" y="1371600"/>
            <a:ext cx="6387058" cy="4351338"/>
          </a:xfrm>
          <a:prstGeom prst="rect">
            <a:avLst/>
          </a:prstGeom>
        </p:spPr>
        <p:txBody>
          <a:bodyPr/>
          <a:lstStyle/>
          <a:p>
            <a:pPr marL="0" indent="0">
              <a:lnSpc>
                <a:spcPct val="70000"/>
              </a:lnSpc>
              <a:buNone/>
            </a:pPr>
            <a:r>
              <a:rPr lang="en-US" sz="2400" b="1" dirty="0"/>
              <a:t>Subhead, Arial Bold 24pt</a:t>
            </a:r>
          </a:p>
          <a:p>
            <a:pPr marL="342900" indent="-342900">
              <a:lnSpc>
                <a:spcPct val="100000"/>
              </a:lnSpc>
              <a:buSzPct val="110000"/>
            </a:pPr>
            <a:r>
              <a:rPr lang="en-US" sz="2000" dirty="0"/>
              <a:t>Use Two Column Content Slide</a:t>
            </a:r>
          </a:p>
          <a:p>
            <a:pPr marL="342900" indent="-342900">
              <a:lnSpc>
                <a:spcPct val="100000"/>
              </a:lnSpc>
              <a:buSzPct val="110000"/>
            </a:pPr>
            <a:r>
              <a:rPr lang="en-US" sz="2000" dirty="0"/>
              <a:t>Text is Arial at 20pt</a:t>
            </a:r>
          </a:p>
          <a:p>
            <a:pPr marL="342900" indent="-342900">
              <a:lnSpc>
                <a:spcPct val="100000"/>
              </a:lnSpc>
              <a:buSzPct val="110000"/>
            </a:pPr>
            <a:r>
              <a:rPr lang="en-US" sz="2000" dirty="0"/>
              <a:t>Character Spacing is Normal</a:t>
            </a:r>
          </a:p>
          <a:p>
            <a:pPr marL="342900" indent="-342900">
              <a:lnSpc>
                <a:spcPct val="100000"/>
              </a:lnSpc>
              <a:buSzPct val="110000"/>
            </a:pPr>
            <a:r>
              <a:rPr lang="en-US" sz="2000" dirty="0"/>
              <a:t>Gold Text Bullet</a:t>
            </a:r>
          </a:p>
          <a:p>
            <a:pPr marL="342900" indent="-342900">
              <a:lnSpc>
                <a:spcPct val="100000"/>
              </a:lnSpc>
              <a:buSzPct val="110000"/>
            </a:pPr>
            <a:r>
              <a:rPr lang="en-US" sz="2000" dirty="0"/>
              <a:t>Line Spacing is 1</a:t>
            </a:r>
          </a:p>
          <a:p>
            <a:pPr marL="342900" indent="-342900">
              <a:lnSpc>
                <a:spcPct val="100000"/>
              </a:lnSpc>
              <a:buSzPct val="110000"/>
            </a:pPr>
            <a:r>
              <a:rPr lang="en-US" sz="2000" dirty="0"/>
              <a:t>How to Treat Sub-Bullet Points</a:t>
            </a:r>
          </a:p>
          <a:p>
            <a:pPr lvl="1">
              <a:lnSpc>
                <a:spcPct val="100000"/>
              </a:lnSpc>
              <a:buSzPct val="110000"/>
            </a:pPr>
            <a:r>
              <a:rPr lang="en-US" sz="1600" dirty="0"/>
              <a:t>Sub-Bullet Indent once, Arial at 16pt </a:t>
            </a:r>
          </a:p>
          <a:p>
            <a:pPr lvl="1">
              <a:lnSpc>
                <a:spcPct val="100000"/>
              </a:lnSpc>
              <a:buSzPct val="110000"/>
            </a:pPr>
            <a:r>
              <a:rPr lang="en-US" sz="1600" dirty="0"/>
              <a:t>Sub-Bullet Indent once, Arial at 16pt </a:t>
            </a:r>
            <a:endParaRPr lang="en-US" sz="2000" dirty="0"/>
          </a:p>
        </p:txBody>
      </p:sp>
      <p:sp>
        <p:nvSpPr>
          <p:cNvPr id="5" name="Slide Number Placeholder 4">
            <a:extLst>
              <a:ext uri="{FF2B5EF4-FFF2-40B4-BE49-F238E27FC236}">
                <a16:creationId xmlns:a16="http://schemas.microsoft.com/office/drawing/2014/main" id="{31FE9714-E321-4E4D-AB37-E0FDCF5A60FE}"/>
              </a:ext>
            </a:extLst>
          </p:cNvPr>
          <p:cNvSpPr>
            <a:spLocks noGrp="1"/>
          </p:cNvSpPr>
          <p:nvPr>
            <p:ph type="sldNum" sz="quarter" idx="10"/>
          </p:nvPr>
        </p:nvSpPr>
        <p:spPr/>
        <p:txBody>
          <a:bodyPr/>
          <a:lstStyle/>
          <a:p>
            <a:fld id="{0E109EA1-A30D-9743-9DCC-41793B4C74E6}" type="slidenum">
              <a:rPr lang="en-US" smtClean="0"/>
              <a:pPr/>
              <a:t>‹#›</a:t>
            </a:fld>
            <a:endParaRPr lang="en-US" dirty="0"/>
          </a:p>
        </p:txBody>
      </p:sp>
      <p:sp>
        <p:nvSpPr>
          <p:cNvPr id="6" name="Content Placeholder 2">
            <a:extLst>
              <a:ext uri="{FF2B5EF4-FFF2-40B4-BE49-F238E27FC236}">
                <a16:creationId xmlns:a16="http://schemas.microsoft.com/office/drawing/2014/main" id="{6776896A-6C81-A262-EB47-27F3AC968434}"/>
              </a:ext>
            </a:extLst>
          </p:cNvPr>
          <p:cNvSpPr>
            <a:spLocks noGrp="1"/>
          </p:cNvSpPr>
          <p:nvPr>
            <p:ph sz="half" idx="11" hasCustomPrompt="1"/>
          </p:nvPr>
        </p:nvSpPr>
        <p:spPr>
          <a:xfrm>
            <a:off x="7570032" y="0"/>
            <a:ext cx="4610065" cy="6176963"/>
          </a:xfrm>
          <a:prstGeom prst="rect">
            <a:avLst/>
          </a:prstGeom>
        </p:spPr>
        <p:txBody>
          <a:bodyPr anchor="ctr" anchorCtr="0"/>
          <a:lstStyle>
            <a:lvl1pPr algn="ctr">
              <a:defRPr/>
            </a:lvl1pPr>
          </a:lstStyle>
          <a:p>
            <a:pPr marL="0" indent="0">
              <a:lnSpc>
                <a:spcPct val="70000"/>
              </a:lnSpc>
              <a:buNone/>
            </a:pPr>
            <a:r>
              <a:rPr lang="en-US" sz="2000" dirty="0"/>
              <a:t>Picture here</a:t>
            </a:r>
          </a:p>
        </p:txBody>
      </p:sp>
    </p:spTree>
    <p:extLst>
      <p:ext uri="{BB962C8B-B14F-4D97-AF65-F5344CB8AC3E}">
        <p14:creationId xmlns:p14="http://schemas.microsoft.com/office/powerpoint/2010/main" val="1498711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copy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17C-5FEB-5E4D-8D90-1A39CB3993DC}"/>
              </a:ext>
            </a:extLst>
          </p:cNvPr>
          <p:cNvSpPr>
            <a:spLocks noGrp="1"/>
          </p:cNvSpPr>
          <p:nvPr>
            <p:ph type="title" hasCustomPrompt="1"/>
          </p:nvPr>
        </p:nvSpPr>
        <p:spPr>
          <a:xfrm>
            <a:off x="822960" y="365760"/>
            <a:ext cx="6675120" cy="822960"/>
          </a:xfrm>
          <a:prstGeom prst="rect">
            <a:avLst/>
          </a:prstGeom>
        </p:spPr>
        <p:txBody>
          <a:bodyPr>
            <a:normAutofit/>
          </a:bodyPr>
          <a:lstStyle>
            <a:lvl1pPr>
              <a:defRPr sz="4000"/>
            </a:lvl1pPr>
          </a:lstStyle>
          <a:p>
            <a:r>
              <a:rPr lang="en-US" dirty="0"/>
              <a:t>Title - </a:t>
            </a:r>
            <a:r>
              <a:rPr lang="en-US" sz="4000" dirty="0"/>
              <a:t>Arial Bold 40pt</a:t>
            </a:r>
            <a:endParaRPr lang="en-US" dirty="0"/>
          </a:p>
        </p:txBody>
      </p:sp>
      <p:sp>
        <p:nvSpPr>
          <p:cNvPr id="5" name="Slide Number Placeholder 4">
            <a:extLst>
              <a:ext uri="{FF2B5EF4-FFF2-40B4-BE49-F238E27FC236}">
                <a16:creationId xmlns:a16="http://schemas.microsoft.com/office/drawing/2014/main" id="{31FE9714-E321-4E4D-AB37-E0FDCF5A60FE}"/>
              </a:ext>
            </a:extLst>
          </p:cNvPr>
          <p:cNvSpPr>
            <a:spLocks noGrp="1"/>
          </p:cNvSpPr>
          <p:nvPr>
            <p:ph type="sldNum" sz="quarter" idx="10"/>
          </p:nvPr>
        </p:nvSpPr>
        <p:spPr/>
        <p:txBody>
          <a:bodyPr/>
          <a:lstStyle/>
          <a:p>
            <a:fld id="{0E109EA1-A30D-9743-9DCC-41793B4C74E6}" type="slidenum">
              <a:rPr lang="en-US" smtClean="0"/>
              <a:pPr/>
              <a:t>‹#›</a:t>
            </a:fld>
            <a:endParaRPr lang="en-US" dirty="0"/>
          </a:p>
        </p:txBody>
      </p:sp>
      <p:sp>
        <p:nvSpPr>
          <p:cNvPr id="6" name="Content Placeholder 2">
            <a:extLst>
              <a:ext uri="{FF2B5EF4-FFF2-40B4-BE49-F238E27FC236}">
                <a16:creationId xmlns:a16="http://schemas.microsoft.com/office/drawing/2014/main" id="{6776896A-6C81-A262-EB47-27F3AC968434}"/>
              </a:ext>
            </a:extLst>
          </p:cNvPr>
          <p:cNvSpPr>
            <a:spLocks noGrp="1"/>
          </p:cNvSpPr>
          <p:nvPr>
            <p:ph sz="half" idx="11" hasCustomPrompt="1"/>
          </p:nvPr>
        </p:nvSpPr>
        <p:spPr>
          <a:xfrm>
            <a:off x="7570032" y="0"/>
            <a:ext cx="4610065" cy="6176963"/>
          </a:xfrm>
          <a:prstGeom prst="rect">
            <a:avLst/>
          </a:prstGeom>
        </p:spPr>
        <p:txBody>
          <a:bodyPr anchor="ctr" anchorCtr="0"/>
          <a:lstStyle>
            <a:lvl1pPr algn="ctr">
              <a:defRPr/>
            </a:lvl1pPr>
          </a:lstStyle>
          <a:p>
            <a:pPr marL="0" indent="0">
              <a:lnSpc>
                <a:spcPct val="70000"/>
              </a:lnSpc>
              <a:buNone/>
            </a:pPr>
            <a:r>
              <a:rPr lang="en-US" sz="2000" dirty="0"/>
              <a:t>Picture here</a:t>
            </a:r>
          </a:p>
        </p:txBody>
      </p:sp>
      <p:sp>
        <p:nvSpPr>
          <p:cNvPr id="7" name="Content Placeholder 2">
            <a:extLst>
              <a:ext uri="{FF2B5EF4-FFF2-40B4-BE49-F238E27FC236}">
                <a16:creationId xmlns:a16="http://schemas.microsoft.com/office/drawing/2014/main" id="{5B3E1637-45E8-5BE3-1920-6EAC1311DCC0}"/>
              </a:ext>
            </a:extLst>
          </p:cNvPr>
          <p:cNvSpPr>
            <a:spLocks noGrp="1"/>
          </p:cNvSpPr>
          <p:nvPr>
            <p:ph sz="half" idx="1" hasCustomPrompt="1"/>
          </p:nvPr>
        </p:nvSpPr>
        <p:spPr>
          <a:xfrm>
            <a:off x="822960" y="1371600"/>
            <a:ext cx="6675120" cy="4389120"/>
          </a:xfrm>
          <a:prstGeom prst="rect">
            <a:avLst/>
          </a:prstGeom>
        </p:spPr>
        <p:txBody>
          <a:bodyPr wrap="square">
            <a:noAutofit/>
          </a:bodyPr>
          <a:lstStyle>
            <a:lvl1pPr marL="14288" marR="0" indent="0" algn="l" defTabSz="914400" rtl="0" eaLnBrk="1" fontAlgn="auto" latinLnBrk="0" hangingPunct="1">
              <a:lnSpc>
                <a:spcPct val="100000"/>
              </a:lnSpc>
              <a:spcBef>
                <a:spcPts val="1000"/>
              </a:spcBef>
              <a:spcAft>
                <a:spcPts val="0"/>
              </a:spcAft>
              <a:buClr>
                <a:srgbClr val="9E7E38"/>
              </a:buClr>
              <a:buSzPct val="110000"/>
              <a:buFontTx/>
              <a:buNone/>
              <a:tabLst/>
              <a:defRPr sz="2000"/>
            </a:lvl1pPr>
            <a:lvl2pPr marL="14288" indent="0">
              <a:buFontTx/>
              <a:buNone/>
              <a:tabLst/>
              <a:defRPr sz="2000"/>
            </a:lvl2pPr>
            <a:lvl3pPr marL="14288" indent="0">
              <a:buFontTx/>
              <a:buNone/>
              <a:tabLst/>
              <a:defRPr sz="2000"/>
            </a:lvl3pPr>
            <a:lvl4pPr marL="14288" indent="0">
              <a:buFontTx/>
              <a:buNone/>
              <a:tabLst/>
              <a:defRPr sz="2000"/>
            </a:lvl4pPr>
            <a:lvl5pPr marL="14288" indent="0">
              <a:buFontTx/>
              <a:buNone/>
              <a:tabLst/>
              <a:defRPr sz="2000"/>
            </a:lvl5p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a:t>
            </a:r>
          </a:p>
          <a:p>
            <a:pPr marL="342900" indent="-342900">
              <a:lnSpc>
                <a:spcPct val="100000"/>
              </a:lnSpc>
              <a:buSzPct val="110000"/>
            </a:pPr>
            <a:endParaRPr lang="en-US" sz="2000" dirty="0"/>
          </a:p>
        </p:txBody>
      </p:sp>
    </p:spTree>
    <p:extLst>
      <p:ext uri="{BB962C8B-B14F-4D97-AF65-F5344CB8AC3E}">
        <p14:creationId xmlns:p14="http://schemas.microsoft.com/office/powerpoint/2010/main" val="828774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515600" cy="822960"/>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515600" cy="438912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marL="342900" indent="-342900">
              <a:lnSpc>
                <a:spcPct val="100000"/>
              </a:lnSpc>
              <a:buSzPct val="110000"/>
            </a:pPr>
            <a:r>
              <a:rPr lang="en-US" sz="2000" dirty="0"/>
              <a:t>Use Two Column Content Slide</a:t>
            </a:r>
          </a:p>
          <a:p>
            <a:pPr marL="342900" indent="-342900">
              <a:lnSpc>
                <a:spcPct val="100000"/>
              </a:lnSpc>
              <a:buSzPct val="110000"/>
            </a:pPr>
            <a:r>
              <a:rPr lang="en-US" sz="2000" dirty="0"/>
              <a:t>Text is Arial at 20pt</a:t>
            </a:r>
          </a:p>
          <a:p>
            <a:pPr marL="342900" indent="-342900">
              <a:lnSpc>
                <a:spcPct val="100000"/>
              </a:lnSpc>
              <a:buSzPct val="110000"/>
            </a:pPr>
            <a:r>
              <a:rPr lang="en-US" sz="2000" dirty="0"/>
              <a:t>Character Spacing is Normal</a:t>
            </a:r>
          </a:p>
          <a:p>
            <a:pPr marL="342900" indent="-342900">
              <a:lnSpc>
                <a:spcPct val="100000"/>
              </a:lnSpc>
              <a:buSzPct val="110000"/>
            </a:pPr>
            <a:r>
              <a:rPr lang="en-US" sz="2000" dirty="0"/>
              <a:t>Gold Text Bullet</a:t>
            </a:r>
          </a:p>
          <a:p>
            <a:pPr marL="342900" indent="-342900">
              <a:lnSpc>
                <a:spcPct val="100000"/>
              </a:lnSpc>
              <a:buSzPct val="110000"/>
            </a:pPr>
            <a:r>
              <a:rPr lang="en-US" sz="2000" dirty="0"/>
              <a:t>Line Spacing is 1</a:t>
            </a:r>
          </a:p>
          <a:p>
            <a:pPr marL="342900" indent="-342900">
              <a:lnSpc>
                <a:spcPct val="100000"/>
              </a:lnSpc>
              <a:buSzPct val="110000"/>
            </a:pPr>
            <a:r>
              <a:rPr lang="en-US" sz="2000" dirty="0"/>
              <a:t>How to Treat Sub-Bullet Points</a:t>
            </a:r>
          </a:p>
          <a:p>
            <a:pPr lvl="1">
              <a:lnSpc>
                <a:spcPct val="100000"/>
              </a:lnSpc>
              <a:buSzPct val="110000"/>
            </a:pPr>
            <a:r>
              <a:rPr lang="en-US" sz="1600" dirty="0"/>
              <a:t>Sub-Bullet Indent once, Arial at 16pt </a:t>
            </a:r>
          </a:p>
          <a:p>
            <a:pPr lvl="1">
              <a:lnSpc>
                <a:spcPct val="100000"/>
              </a:lnSpc>
              <a:buSzPct val="110000"/>
            </a:pPr>
            <a:r>
              <a:rPr lang="en-US" sz="1600" dirty="0"/>
              <a:t>Sub-Bullet Indent once, Arial at 16pt </a:t>
            </a:r>
            <a:endParaRPr lang="en-US" sz="2000" dirty="0"/>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0E109EA1-A30D-9743-9DCC-41793B4C74E6}" type="slidenum">
              <a:rPr lang="en-US" smtClean="0"/>
              <a:pPr/>
              <a:t>‹#›</a:t>
            </a:fld>
            <a:endParaRPr lang="en-US" dirty="0"/>
          </a:p>
        </p:txBody>
      </p:sp>
    </p:spTree>
    <p:extLst>
      <p:ext uri="{BB962C8B-B14F-4D97-AF65-F5344CB8AC3E}">
        <p14:creationId xmlns:p14="http://schemas.microsoft.com/office/powerpoint/2010/main" val="2884361657"/>
      </p:ext>
    </p:extLst>
  </p:cSld>
  <p:clrMapOvr>
    <a:masterClrMapping/>
  </p:clrMapOvr>
  <p:extLst>
    <p:ext uri="{DCECCB84-F9BA-43D5-87BE-67443E8EF086}">
      <p15:sldGuideLst xmlns:p15="http://schemas.microsoft.com/office/powerpoint/2012/main">
        <p15:guide id="1" orient="horz" pos="864"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text only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marL="0" indent="0">
              <a:lnSpc>
                <a:spcPct val="100000"/>
              </a:lnSpc>
              <a:buNone/>
              <a:defRPr sz="20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 Body copy text is Arial 20pt left justified. Body copy text is Arial 20pt left justified.</a:t>
            </a:r>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0E109EA1-A30D-9743-9DCC-41793B4C74E6}" type="slidenum">
              <a:rPr lang="en-US" smtClean="0"/>
              <a:pPr/>
              <a:t>‹#›</a:t>
            </a:fld>
            <a:endParaRPr lang="en-US" dirty="0"/>
          </a:p>
        </p:txBody>
      </p:sp>
    </p:spTree>
    <p:extLst>
      <p:ext uri="{BB962C8B-B14F-4D97-AF65-F5344CB8AC3E}">
        <p14:creationId xmlns:p14="http://schemas.microsoft.com/office/powerpoint/2010/main" val="140525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marL="342900" indent="-342900">
              <a:lnSpc>
                <a:spcPct val="100000"/>
              </a:lnSpc>
              <a:buSzPct val="110000"/>
            </a:pPr>
            <a:r>
              <a:rPr lang="en-US" sz="2000" dirty="0"/>
              <a:t>Use Two Column Content Slide</a:t>
            </a:r>
          </a:p>
          <a:p>
            <a:pPr marL="342900" indent="-342900">
              <a:lnSpc>
                <a:spcPct val="100000"/>
              </a:lnSpc>
              <a:buSzPct val="110000"/>
            </a:pPr>
            <a:r>
              <a:rPr lang="en-US" sz="2000" dirty="0"/>
              <a:t>Text is Arial at 20pt</a:t>
            </a:r>
          </a:p>
          <a:p>
            <a:pPr marL="342900" indent="-342900">
              <a:lnSpc>
                <a:spcPct val="100000"/>
              </a:lnSpc>
              <a:buSzPct val="110000"/>
            </a:pPr>
            <a:r>
              <a:rPr lang="en-US" sz="2000" dirty="0"/>
              <a:t>Character Spacing is Normal</a:t>
            </a:r>
          </a:p>
          <a:p>
            <a:pPr marL="342900" indent="-342900">
              <a:lnSpc>
                <a:spcPct val="100000"/>
              </a:lnSpc>
              <a:buSzPct val="110000"/>
            </a:pPr>
            <a:r>
              <a:rPr lang="en-US" sz="2000" dirty="0"/>
              <a:t>Gold Text Bullet</a:t>
            </a:r>
          </a:p>
          <a:p>
            <a:pPr marL="342900" indent="-342900">
              <a:lnSpc>
                <a:spcPct val="100000"/>
              </a:lnSpc>
              <a:buSzPct val="110000"/>
            </a:pPr>
            <a:r>
              <a:rPr lang="en-US" sz="2000" dirty="0"/>
              <a:t>Line Spacing is 1</a:t>
            </a:r>
          </a:p>
          <a:p>
            <a:pPr marL="342900" indent="-342900">
              <a:lnSpc>
                <a:spcPct val="100000"/>
              </a:lnSpc>
              <a:buSzPct val="110000"/>
            </a:pPr>
            <a:r>
              <a:rPr lang="en-US" sz="2000" dirty="0"/>
              <a:t>How to Treat Sub-Bullet Points</a:t>
            </a:r>
          </a:p>
          <a:p>
            <a:pPr lvl="1">
              <a:lnSpc>
                <a:spcPct val="100000"/>
              </a:lnSpc>
              <a:buSzPct val="110000"/>
            </a:pPr>
            <a:r>
              <a:rPr lang="en-US" sz="1600" dirty="0"/>
              <a:t>Sub-Bullet Indent once, Arial at 16pt </a:t>
            </a:r>
          </a:p>
          <a:p>
            <a:pPr lvl="1">
              <a:lnSpc>
                <a:spcPct val="100000"/>
              </a:lnSpc>
              <a:buSzPct val="110000"/>
            </a:pPr>
            <a:r>
              <a:rPr lang="en-US" sz="1600" dirty="0"/>
              <a:t>Sub-Bullet Indent once, Arial at 16pt </a:t>
            </a:r>
            <a:endParaRPr lang="en-US" sz="2000" dirty="0"/>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0E109EA1-A30D-9743-9DCC-41793B4C74E6}" type="slidenum">
              <a:rPr lang="en-US" smtClean="0"/>
              <a:pPr/>
              <a:t>‹#›</a:t>
            </a:fld>
            <a:endParaRPr lang="en-US" dirty="0"/>
          </a:p>
        </p:txBody>
      </p:sp>
      <p:pic>
        <p:nvPicPr>
          <p:cNvPr id="5" name="Picture 4">
            <a:extLst>
              <a:ext uri="{FF2B5EF4-FFF2-40B4-BE49-F238E27FC236}">
                <a16:creationId xmlns:a16="http://schemas.microsoft.com/office/drawing/2014/main" id="{CB275CD5-F16B-3B7E-4E55-435CF96033BB}"/>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1031" r="13297"/>
          <a:stretch/>
        </p:blipFill>
        <p:spPr>
          <a:xfrm>
            <a:off x="7129448" y="344765"/>
            <a:ext cx="5062552" cy="5770286"/>
          </a:xfrm>
          <a:prstGeom prst="rect">
            <a:avLst/>
          </a:prstGeom>
        </p:spPr>
      </p:pic>
    </p:spTree>
    <p:extLst>
      <p:ext uri="{BB962C8B-B14F-4D97-AF65-F5344CB8AC3E}">
        <p14:creationId xmlns:p14="http://schemas.microsoft.com/office/powerpoint/2010/main" val="1273739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body copy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marL="0" indent="0">
              <a:lnSpc>
                <a:spcPct val="100000"/>
              </a:lnSpc>
              <a:buNone/>
              <a:defRPr sz="20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 Body copy text is Arial 20pt left justified. Body copy text is Arial 20pt left justified.</a:t>
            </a:r>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0E109EA1-A30D-9743-9DCC-41793B4C74E6}" type="slidenum">
              <a:rPr lang="en-US" smtClean="0"/>
              <a:pPr/>
              <a:t>‹#›</a:t>
            </a:fld>
            <a:endParaRPr lang="en-US" dirty="0"/>
          </a:p>
        </p:txBody>
      </p:sp>
      <p:pic>
        <p:nvPicPr>
          <p:cNvPr id="5" name="Picture 4">
            <a:extLst>
              <a:ext uri="{FF2B5EF4-FFF2-40B4-BE49-F238E27FC236}">
                <a16:creationId xmlns:a16="http://schemas.microsoft.com/office/drawing/2014/main" id="{CADA0DEF-CAB8-560F-7B3F-D38A387A3413}"/>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1031" r="13297"/>
          <a:stretch/>
        </p:blipFill>
        <p:spPr>
          <a:xfrm>
            <a:off x="7129448" y="344765"/>
            <a:ext cx="5062552" cy="5770286"/>
          </a:xfrm>
          <a:prstGeom prst="rect">
            <a:avLst/>
          </a:prstGeom>
        </p:spPr>
      </p:pic>
    </p:spTree>
    <p:extLst>
      <p:ext uri="{BB962C8B-B14F-4D97-AF65-F5344CB8AC3E}">
        <p14:creationId xmlns:p14="http://schemas.microsoft.com/office/powerpoint/2010/main" val="2982572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79F4-9B84-184C-8BB3-7A38D9094590}"/>
              </a:ext>
            </a:extLst>
          </p:cNvPr>
          <p:cNvSpPr>
            <a:spLocks noGrp="1"/>
          </p:cNvSpPr>
          <p:nvPr>
            <p:ph type="title" hasCustomPrompt="1"/>
          </p:nvPr>
        </p:nvSpPr>
        <p:spPr>
          <a:xfrm>
            <a:off x="822960" y="365760"/>
            <a:ext cx="9892748" cy="877266"/>
          </a:xfrm>
          <a:prstGeom prst="rect">
            <a:avLst/>
          </a:prstGeom>
        </p:spPr>
        <p:txBody>
          <a:bodyPr/>
          <a:lstStyle/>
          <a:p>
            <a:r>
              <a:rPr lang="en-US" dirty="0"/>
              <a:t>Title – Arial Bold 40 </a:t>
            </a:r>
            <a:r>
              <a:rPr lang="en-US" dirty="0" err="1"/>
              <a:t>pt</a:t>
            </a:r>
            <a:endParaRPr lang="en-US" dirty="0"/>
          </a:p>
        </p:txBody>
      </p:sp>
      <p:sp>
        <p:nvSpPr>
          <p:cNvPr id="3" name="Slide Number Placeholder 2">
            <a:extLst>
              <a:ext uri="{FF2B5EF4-FFF2-40B4-BE49-F238E27FC236}">
                <a16:creationId xmlns:a16="http://schemas.microsoft.com/office/drawing/2014/main" id="{5565B34D-C2D9-9842-8A76-C94BA6B57B35}"/>
              </a:ext>
            </a:extLst>
          </p:cNvPr>
          <p:cNvSpPr>
            <a:spLocks noGrp="1"/>
          </p:cNvSpPr>
          <p:nvPr>
            <p:ph type="sldNum" sz="quarter" idx="10"/>
          </p:nvPr>
        </p:nvSpPr>
        <p:spPr/>
        <p:txBody>
          <a:bodyPr/>
          <a:lstStyle/>
          <a:p>
            <a:fld id="{0E109EA1-A30D-9743-9DCC-41793B4C74E6}" type="slidenum">
              <a:rPr lang="en-US" smtClean="0"/>
              <a:pPr/>
              <a:t>‹#›</a:t>
            </a:fld>
            <a:endParaRPr lang="en-US" dirty="0"/>
          </a:p>
        </p:txBody>
      </p:sp>
    </p:spTree>
    <p:extLst>
      <p:ext uri="{BB962C8B-B14F-4D97-AF65-F5344CB8AC3E}">
        <p14:creationId xmlns:p14="http://schemas.microsoft.com/office/powerpoint/2010/main" val="135102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79F4-9B84-184C-8BB3-7A38D9094590}"/>
              </a:ext>
            </a:extLst>
          </p:cNvPr>
          <p:cNvSpPr>
            <a:spLocks noGrp="1"/>
          </p:cNvSpPr>
          <p:nvPr>
            <p:ph type="title" hasCustomPrompt="1"/>
          </p:nvPr>
        </p:nvSpPr>
        <p:spPr>
          <a:xfrm>
            <a:off x="822960" y="365760"/>
            <a:ext cx="10204174" cy="877266"/>
          </a:xfrm>
          <a:prstGeom prst="rect">
            <a:avLst/>
          </a:prstGeom>
        </p:spPr>
        <p:txBody>
          <a:bodyPr/>
          <a:lstStyle/>
          <a:p>
            <a:r>
              <a:rPr lang="en-US" dirty="0"/>
              <a:t>Title – Arial Bold 40 </a:t>
            </a:r>
            <a:r>
              <a:rPr lang="en-US" dirty="0" err="1"/>
              <a:t>pt</a:t>
            </a:r>
            <a:endParaRPr lang="en-US" dirty="0"/>
          </a:p>
        </p:txBody>
      </p:sp>
      <p:pic>
        <p:nvPicPr>
          <p:cNvPr id="18" name="Picture 17">
            <a:extLst>
              <a:ext uri="{FF2B5EF4-FFF2-40B4-BE49-F238E27FC236}">
                <a16:creationId xmlns:a16="http://schemas.microsoft.com/office/drawing/2014/main" id="{E81EA6F9-9853-994E-9691-56DDAEFB6460}"/>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1031" r="15894"/>
          <a:stretch/>
        </p:blipFill>
        <p:spPr>
          <a:xfrm>
            <a:off x="7285343" y="344765"/>
            <a:ext cx="4906657" cy="5763142"/>
          </a:xfrm>
          <a:prstGeom prst="rect">
            <a:avLst/>
          </a:prstGeom>
        </p:spPr>
      </p:pic>
      <p:sp>
        <p:nvSpPr>
          <p:cNvPr id="3" name="Slide Number Placeholder 2">
            <a:extLst>
              <a:ext uri="{FF2B5EF4-FFF2-40B4-BE49-F238E27FC236}">
                <a16:creationId xmlns:a16="http://schemas.microsoft.com/office/drawing/2014/main" id="{B956321F-BCFD-A544-9480-FBBD0CC0E9BE}"/>
              </a:ext>
            </a:extLst>
          </p:cNvPr>
          <p:cNvSpPr>
            <a:spLocks noGrp="1"/>
          </p:cNvSpPr>
          <p:nvPr>
            <p:ph type="sldNum" sz="quarter" idx="10"/>
          </p:nvPr>
        </p:nvSpPr>
        <p:spPr/>
        <p:txBody>
          <a:bodyPr/>
          <a:lstStyle/>
          <a:p>
            <a:fld id="{0E109EA1-A30D-9743-9DCC-41793B4C74E6}" type="slidenum">
              <a:rPr lang="en-US" smtClean="0"/>
              <a:pPr/>
              <a:t>‹#›</a:t>
            </a:fld>
            <a:endParaRPr lang="en-US" dirty="0"/>
          </a:p>
        </p:txBody>
      </p:sp>
    </p:spTree>
    <p:extLst>
      <p:ext uri="{BB962C8B-B14F-4D97-AF65-F5344CB8AC3E}">
        <p14:creationId xmlns:p14="http://schemas.microsoft.com/office/powerpoint/2010/main" val="2112578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BBD74F-7B47-B54E-B53C-498ADC112666}"/>
              </a:ext>
            </a:extLst>
          </p:cNvPr>
          <p:cNvSpPr/>
          <p:nvPr userDrawn="1"/>
        </p:nvSpPr>
        <p:spPr>
          <a:xfrm>
            <a:off x="0" y="6176963"/>
            <a:ext cx="12192000" cy="6810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9615A8F3-B2CF-C645-AA8E-4D2F7A4B6561}"/>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0" i="0" baseline="0">
                <a:solidFill>
                  <a:schemeClr val="bg1">
                    <a:lumMod val="50000"/>
                  </a:schemeClr>
                </a:solidFill>
                <a:latin typeface="Arial" panose="020B0604020202020204" pitchFamily="34" charset="0"/>
                <a:cs typeface="Arial" panose="020B0604020202020204" pitchFamily="34" charset="0"/>
              </a:defRPr>
            </a:lvl1pPr>
          </a:lstStyle>
          <a:p>
            <a:fld id="{0E109EA1-A30D-9743-9DCC-41793B4C74E6}" type="slidenum">
              <a:rPr lang="en-US" smtClean="0"/>
              <a:pPr/>
              <a:t>‹#›</a:t>
            </a:fld>
            <a:endParaRPr lang="en-US" dirty="0"/>
          </a:p>
        </p:txBody>
      </p:sp>
      <p:pic>
        <p:nvPicPr>
          <p:cNvPr id="16" name="Picture 15">
            <a:extLst>
              <a:ext uri="{FF2B5EF4-FFF2-40B4-BE49-F238E27FC236}">
                <a16:creationId xmlns:a16="http://schemas.microsoft.com/office/drawing/2014/main" id="{80B361CF-46BA-CC45-9442-12472E0807CB}"/>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8042381" y="6355765"/>
            <a:ext cx="2024974" cy="335168"/>
          </a:xfrm>
          <a:prstGeom prst="rect">
            <a:avLst/>
          </a:prstGeom>
        </p:spPr>
      </p:pic>
      <p:cxnSp>
        <p:nvCxnSpPr>
          <p:cNvPr id="17" name="Straight Connector 16">
            <a:extLst>
              <a:ext uri="{FF2B5EF4-FFF2-40B4-BE49-F238E27FC236}">
                <a16:creationId xmlns:a16="http://schemas.microsoft.com/office/drawing/2014/main" id="{4B126E66-B8E5-0645-84E7-4016D9391A29}"/>
              </a:ext>
            </a:extLst>
          </p:cNvPr>
          <p:cNvCxnSpPr/>
          <p:nvPr userDrawn="1"/>
        </p:nvCxnSpPr>
        <p:spPr>
          <a:xfrm>
            <a:off x="0" y="6179237"/>
            <a:ext cx="12192000" cy="0"/>
          </a:xfrm>
          <a:prstGeom prst="line">
            <a:avLst/>
          </a:prstGeom>
          <a:ln w="9525">
            <a:solidFill>
              <a:srgbClr val="9E7E3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7CBF91-3D9D-5744-BE72-E29313CE4B99}"/>
              </a:ext>
            </a:extLst>
          </p:cNvPr>
          <p:cNvSpPr txBox="1"/>
          <p:nvPr userDrawn="1"/>
        </p:nvSpPr>
        <p:spPr>
          <a:xfrm>
            <a:off x="10314072" y="6368238"/>
            <a:ext cx="1256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dirty="0">
                <a:solidFill>
                  <a:schemeClr val="bg1">
                    <a:lumMod val="50000"/>
                  </a:schemeClr>
                </a:solidFill>
                <a:effectLst/>
                <a:latin typeface="Arial" panose="020B0604020202020204" pitchFamily="34" charset="0"/>
                <a:ea typeface="+mn-ea"/>
                <a:cs typeface="Arial" panose="020B0604020202020204" pitchFamily="34" charset="0"/>
              </a:rPr>
              <a:t>The academic core of Atrium Health</a:t>
            </a:r>
          </a:p>
        </p:txBody>
      </p:sp>
      <p:cxnSp>
        <p:nvCxnSpPr>
          <p:cNvPr id="4" name="Straight Connector 3">
            <a:extLst>
              <a:ext uri="{FF2B5EF4-FFF2-40B4-BE49-F238E27FC236}">
                <a16:creationId xmlns:a16="http://schemas.microsoft.com/office/drawing/2014/main" id="{86F45DA8-F4E0-A940-87D6-72934959BB43}"/>
              </a:ext>
            </a:extLst>
          </p:cNvPr>
          <p:cNvCxnSpPr>
            <a:cxnSpLocks/>
          </p:cNvCxnSpPr>
          <p:nvPr userDrawn="1"/>
        </p:nvCxnSpPr>
        <p:spPr>
          <a:xfrm>
            <a:off x="10249623" y="6382146"/>
            <a:ext cx="0" cy="322695"/>
          </a:xfrm>
          <a:prstGeom prst="line">
            <a:avLst/>
          </a:prstGeom>
          <a:ln w="9525"/>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userDrawn="1"/>
        </p:nvPicPr>
        <p:blipFill>
          <a:blip r:embed="rId17"/>
          <a:stretch>
            <a:fillRect/>
          </a:stretch>
        </p:blipFill>
        <p:spPr>
          <a:xfrm>
            <a:off x="-91977" y="-85649"/>
            <a:ext cx="12375953" cy="7029297"/>
          </a:xfrm>
          <a:prstGeom prst="rect">
            <a:avLst/>
          </a:prstGeom>
          <a:solidFill>
            <a:schemeClr val="bg1">
              <a:alpha val="0"/>
            </a:schemeClr>
          </a:solidFill>
        </p:spPr>
      </p:pic>
      <p:sp>
        <p:nvSpPr>
          <p:cNvPr id="9" name="Title Placeholder 1">
            <a:extLst>
              <a:ext uri="{FF2B5EF4-FFF2-40B4-BE49-F238E27FC236}">
                <a16:creationId xmlns:a16="http://schemas.microsoft.com/office/drawing/2014/main" id="{0AC5FA14-28EB-EC48-A23B-53FA6634936B}"/>
              </a:ext>
            </a:extLst>
          </p:cNvPr>
          <p:cNvSpPr>
            <a:spLocks noGrp="1"/>
          </p:cNvSpPr>
          <p:nvPr>
            <p:ph type="title"/>
          </p:nvPr>
        </p:nvSpPr>
        <p:spPr>
          <a:xfrm>
            <a:off x="822960" y="365760"/>
            <a:ext cx="10515600" cy="822960"/>
          </a:xfrm>
          <a:prstGeom prst="rect">
            <a:avLst/>
          </a:prstGeom>
        </p:spPr>
        <p:txBody>
          <a:bodyPr vert="horz" lIns="91440" tIns="45720" rIns="91440" bIns="45720" rtlCol="0" anchor="t" anchorCtr="0">
            <a:normAutofit/>
          </a:bodyPr>
          <a:lstStyle/>
          <a:p>
            <a:r>
              <a:rPr lang="en-US" dirty="0"/>
              <a:t>Title – Arial Bold 40pt</a:t>
            </a:r>
          </a:p>
        </p:txBody>
      </p:sp>
      <p:sp>
        <p:nvSpPr>
          <p:cNvPr id="11" name="Text Placeholder 2">
            <a:extLst>
              <a:ext uri="{FF2B5EF4-FFF2-40B4-BE49-F238E27FC236}">
                <a16:creationId xmlns:a16="http://schemas.microsoft.com/office/drawing/2014/main" id="{7982A3E0-C71D-634A-9871-F5B8FB720C8C}"/>
              </a:ext>
            </a:extLst>
          </p:cNvPr>
          <p:cNvSpPr>
            <a:spLocks noGrp="1"/>
          </p:cNvSpPr>
          <p:nvPr>
            <p:ph type="body" idx="1"/>
          </p:nvPr>
        </p:nvSpPr>
        <p:spPr>
          <a:xfrm>
            <a:off x="822960" y="1371600"/>
            <a:ext cx="10515600" cy="4389120"/>
          </a:xfrm>
          <a:prstGeom prst="rect">
            <a:avLst/>
          </a:prstGeom>
        </p:spPr>
        <p:txBody>
          <a:bodyPr vert="horz" lIns="91440" tIns="45720" rIns="91440" bIns="45720" rtlCol="0">
            <a:normAutofit/>
          </a:body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 Body copy text is Arial 20pt left justified. Body copy text is Arial 20pt left justified.</a:t>
            </a:r>
          </a:p>
        </p:txBody>
      </p:sp>
    </p:spTree>
    <p:extLst>
      <p:ext uri="{BB962C8B-B14F-4D97-AF65-F5344CB8AC3E}">
        <p14:creationId xmlns:p14="http://schemas.microsoft.com/office/powerpoint/2010/main" val="1877498306"/>
      </p:ext>
    </p:extLst>
  </p:cSld>
  <p:clrMap bg1="lt1" tx1="dk1" bg2="lt2" tx2="dk2" accent1="accent1" accent2="accent2" accent3="accent3" accent4="accent4" accent5="accent5" accent6="accent6" hlink="hlink" folHlink="folHlink"/>
  <p:sldLayoutIdLst>
    <p:sldLayoutId id="2147483688" r:id="rId1"/>
    <p:sldLayoutId id="2147483692" r:id="rId2"/>
    <p:sldLayoutId id="2147483698" r:id="rId3"/>
    <p:sldLayoutId id="2147483690" r:id="rId4"/>
    <p:sldLayoutId id="2147483699" r:id="rId5"/>
    <p:sldLayoutId id="2147483700" r:id="rId6"/>
    <p:sldLayoutId id="2147483701" r:id="rId7"/>
    <p:sldLayoutId id="2147483693" r:id="rId8"/>
    <p:sldLayoutId id="2147483694" r:id="rId9"/>
    <p:sldLayoutId id="2147483696" r:id="rId10"/>
    <p:sldLayoutId id="2147483702" r:id="rId11"/>
    <p:sldLayoutId id="2147483697" r:id="rId12"/>
    <p:sldLayoutId id="2147483703" r:id="rId13"/>
    <p:sldLayoutId id="2147483707" r:id="rId14"/>
  </p:sldLayoutIdLst>
  <p:hf hdr="0"/>
  <p:txStyles>
    <p:titleStyle>
      <a:lvl1pPr algn="l" defTabSz="914400" rtl="0" eaLnBrk="1" latinLnBrk="0" hangingPunct="1">
        <a:lnSpc>
          <a:spcPct val="90000"/>
        </a:lnSpc>
        <a:spcBef>
          <a:spcPct val="0"/>
        </a:spcBef>
        <a:buNone/>
        <a:defRPr sz="4000" b="1" kern="120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wake-forest-ctsi/CALIBIR-boot-camp/tree/main"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Step 1:</a:t>
            </a:r>
            <a:endParaRPr lang="en-US" dirty="0"/>
          </a:p>
        </p:txBody>
      </p:sp>
      <p:sp>
        <p:nvSpPr>
          <p:cNvPr id="7" name="Content Placeholder 6"/>
          <p:cNvSpPr>
            <a:spLocks noGrp="1"/>
          </p:cNvSpPr>
          <p:nvPr>
            <p:ph idx="1"/>
          </p:nvPr>
        </p:nvSpPr>
        <p:spPr/>
        <p:txBody>
          <a:bodyPr/>
          <a:lstStyle/>
          <a:p>
            <a:r>
              <a:rPr lang="en-US" dirty="0">
                <a:hlinkClick r:id="rId2"/>
              </a:rPr>
              <a:t>https://</a:t>
            </a:r>
            <a:r>
              <a:rPr lang="en-US" dirty="0" smtClean="0">
                <a:hlinkClick r:id="rId2"/>
              </a:rPr>
              <a:t>github.com/wake-forest-ctsi/CALIBIR-boot-camp/tree/main</a:t>
            </a:r>
            <a:endParaRPr lang="en-US" dirty="0" smtClean="0"/>
          </a:p>
          <a:p>
            <a:r>
              <a:rPr lang="en-US" dirty="0" smtClean="0"/>
              <a:t>Or </a:t>
            </a:r>
            <a:r>
              <a:rPr lang="en-US" dirty="0"/>
              <a:t>google “wake forest </a:t>
            </a:r>
            <a:r>
              <a:rPr lang="en-US" dirty="0" err="1"/>
              <a:t>ctsi</a:t>
            </a:r>
            <a:r>
              <a:rPr lang="en-US" dirty="0"/>
              <a:t> </a:t>
            </a:r>
            <a:r>
              <a:rPr lang="en-US" dirty="0" err="1"/>
              <a:t>github</a:t>
            </a:r>
            <a:r>
              <a:rPr lang="en-US" dirty="0" smtClean="0"/>
              <a:t>”, go to the CTSI </a:t>
            </a:r>
            <a:r>
              <a:rPr lang="en-US" dirty="0" err="1" smtClean="0"/>
              <a:t>github</a:t>
            </a:r>
            <a:r>
              <a:rPr lang="en-US" dirty="0" smtClean="0"/>
              <a:t> page, and then go to CALIBIR </a:t>
            </a:r>
            <a:r>
              <a:rPr lang="en-US" dirty="0" err="1" smtClean="0"/>
              <a:t>bootcamp</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E109EA1-A30D-9743-9DCC-41793B4C74E6}" type="slidenum">
              <a:rPr lang="en-US" smtClean="0"/>
              <a:pPr/>
              <a:t>1</a:t>
            </a:fld>
            <a:endParaRPr lang="en-US" dirty="0"/>
          </a:p>
        </p:txBody>
      </p:sp>
    </p:spTree>
    <p:extLst>
      <p:ext uri="{BB962C8B-B14F-4D97-AF65-F5344CB8AC3E}">
        <p14:creationId xmlns:p14="http://schemas.microsoft.com/office/powerpoint/2010/main" val="2707233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a:t>
            </a:r>
            <a:endParaRPr lang="en-US" dirty="0"/>
          </a:p>
        </p:txBody>
      </p:sp>
      <p:sp>
        <p:nvSpPr>
          <p:cNvPr id="3" name="Content Placeholder 2"/>
          <p:cNvSpPr>
            <a:spLocks noGrp="1"/>
          </p:cNvSpPr>
          <p:nvPr>
            <p:ph idx="1"/>
          </p:nvPr>
        </p:nvSpPr>
        <p:spPr/>
        <p:txBody>
          <a:bodyPr/>
          <a:lstStyle/>
          <a:p>
            <a:r>
              <a:rPr lang="en-US" dirty="0" smtClean="0"/>
              <a:t>Select “bootcamp_01”, then  “lecture_v2”</a:t>
            </a:r>
            <a:endParaRPr lang="en-US" dirty="0"/>
          </a:p>
        </p:txBody>
      </p:sp>
      <p:sp>
        <p:nvSpPr>
          <p:cNvPr id="4" name="Slide Number Placeholder 3"/>
          <p:cNvSpPr>
            <a:spLocks noGrp="1"/>
          </p:cNvSpPr>
          <p:nvPr>
            <p:ph type="sldNum" sz="quarter" idx="10"/>
          </p:nvPr>
        </p:nvSpPr>
        <p:spPr/>
        <p:txBody>
          <a:bodyPr/>
          <a:lstStyle/>
          <a:p>
            <a:fld id="{0E109EA1-A30D-9743-9DCC-41793B4C74E6}" type="slidenum">
              <a:rPr lang="en-US" smtClean="0"/>
              <a:pPr/>
              <a:t>2</a:t>
            </a:fld>
            <a:endParaRPr lang="en-US" dirty="0"/>
          </a:p>
        </p:txBody>
      </p:sp>
      <p:pic>
        <p:nvPicPr>
          <p:cNvPr id="5" name="Picture 4"/>
          <p:cNvPicPr>
            <a:picLocks noChangeAspect="1"/>
          </p:cNvPicPr>
          <p:nvPr/>
        </p:nvPicPr>
        <p:blipFill>
          <a:blip r:embed="rId2"/>
          <a:stretch>
            <a:fillRect/>
          </a:stretch>
        </p:blipFill>
        <p:spPr>
          <a:xfrm>
            <a:off x="2570546" y="2008312"/>
            <a:ext cx="6816679" cy="3752408"/>
          </a:xfrm>
          <a:prstGeom prst="rect">
            <a:avLst/>
          </a:prstGeom>
        </p:spPr>
      </p:pic>
      <p:sp>
        <p:nvSpPr>
          <p:cNvPr id="6" name="Rectangle 5"/>
          <p:cNvSpPr/>
          <p:nvPr/>
        </p:nvSpPr>
        <p:spPr>
          <a:xfrm>
            <a:off x="2570546" y="3482109"/>
            <a:ext cx="1225599" cy="314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27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a:t>
            </a:r>
            <a:endParaRPr lang="en-US" dirty="0"/>
          </a:p>
        </p:txBody>
      </p:sp>
      <p:sp>
        <p:nvSpPr>
          <p:cNvPr id="3" name="Content Placeholder 2"/>
          <p:cNvSpPr>
            <a:spLocks noGrp="1"/>
          </p:cNvSpPr>
          <p:nvPr>
            <p:ph idx="1"/>
          </p:nvPr>
        </p:nvSpPr>
        <p:spPr/>
        <p:txBody>
          <a:bodyPr/>
          <a:lstStyle/>
          <a:p>
            <a:r>
              <a:rPr lang="en-US" dirty="0" smtClean="0"/>
              <a:t>Download everything into a local folder in your computer</a:t>
            </a:r>
            <a:endParaRPr lang="en-US" dirty="0"/>
          </a:p>
        </p:txBody>
      </p:sp>
      <p:sp>
        <p:nvSpPr>
          <p:cNvPr id="4" name="Slide Number Placeholder 3"/>
          <p:cNvSpPr>
            <a:spLocks noGrp="1"/>
          </p:cNvSpPr>
          <p:nvPr>
            <p:ph type="sldNum" sz="quarter" idx="10"/>
          </p:nvPr>
        </p:nvSpPr>
        <p:spPr/>
        <p:txBody>
          <a:bodyPr/>
          <a:lstStyle/>
          <a:p>
            <a:fld id="{0E109EA1-A30D-9743-9DCC-41793B4C74E6}" type="slidenum">
              <a:rPr lang="en-US" smtClean="0"/>
              <a:pPr/>
              <a:t>3</a:t>
            </a:fld>
            <a:endParaRPr lang="en-US" dirty="0"/>
          </a:p>
        </p:txBody>
      </p:sp>
      <p:pic>
        <p:nvPicPr>
          <p:cNvPr id="5" name="Picture 4"/>
          <p:cNvPicPr>
            <a:picLocks noChangeAspect="1"/>
          </p:cNvPicPr>
          <p:nvPr/>
        </p:nvPicPr>
        <p:blipFill>
          <a:blip r:embed="rId2"/>
          <a:stretch>
            <a:fillRect/>
          </a:stretch>
        </p:blipFill>
        <p:spPr>
          <a:xfrm>
            <a:off x="6176146" y="2942836"/>
            <a:ext cx="5695467" cy="1927743"/>
          </a:xfrm>
          <a:prstGeom prst="rect">
            <a:avLst/>
          </a:prstGeom>
        </p:spPr>
      </p:pic>
      <p:sp>
        <p:nvSpPr>
          <p:cNvPr id="6" name="Rectangle 5"/>
          <p:cNvSpPr/>
          <p:nvPr/>
        </p:nvSpPr>
        <p:spPr>
          <a:xfrm>
            <a:off x="11318033" y="3332818"/>
            <a:ext cx="307910" cy="314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948504" y="2622337"/>
            <a:ext cx="4245326" cy="2787040"/>
          </a:xfrm>
          <a:prstGeom prst="rect">
            <a:avLst/>
          </a:prstGeom>
        </p:spPr>
      </p:pic>
      <p:sp>
        <p:nvSpPr>
          <p:cNvPr id="8" name="Right Arrow 7"/>
          <p:cNvSpPr/>
          <p:nvPr/>
        </p:nvSpPr>
        <p:spPr>
          <a:xfrm>
            <a:off x="5477069" y="4002833"/>
            <a:ext cx="453407" cy="363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990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a:t>
            </a:r>
            <a:endParaRPr lang="en-US" dirty="0"/>
          </a:p>
        </p:txBody>
      </p:sp>
      <p:sp>
        <p:nvSpPr>
          <p:cNvPr id="3" name="Content Placeholder 2"/>
          <p:cNvSpPr>
            <a:spLocks noGrp="1"/>
          </p:cNvSpPr>
          <p:nvPr>
            <p:ph idx="1"/>
          </p:nvPr>
        </p:nvSpPr>
        <p:spPr/>
        <p:txBody>
          <a:bodyPr/>
          <a:lstStyle/>
          <a:p>
            <a:r>
              <a:rPr lang="en-US" dirty="0" smtClean="0"/>
              <a:t>Open </a:t>
            </a:r>
            <a:r>
              <a:rPr lang="en-US" dirty="0" err="1" smtClean="0"/>
              <a:t>Colab</a:t>
            </a:r>
            <a:r>
              <a:rPr lang="en-US" dirty="0" smtClean="0"/>
              <a:t> in your  browser</a:t>
            </a:r>
          </a:p>
          <a:p>
            <a:r>
              <a:rPr lang="en-US" dirty="0" smtClean="0"/>
              <a:t>Load the .</a:t>
            </a:r>
            <a:r>
              <a:rPr lang="en-US" dirty="0" err="1" smtClean="0"/>
              <a:t>ipynb</a:t>
            </a:r>
            <a:r>
              <a:rPr lang="en-US" dirty="0" smtClean="0"/>
              <a:t> file into the </a:t>
            </a:r>
            <a:r>
              <a:rPr lang="en-US" dirty="0" err="1"/>
              <a:t>C</a:t>
            </a:r>
            <a:r>
              <a:rPr lang="en-US" dirty="0" err="1" smtClean="0"/>
              <a:t>olab</a:t>
            </a:r>
            <a:endParaRPr lang="en-US" dirty="0"/>
          </a:p>
        </p:txBody>
      </p:sp>
      <p:sp>
        <p:nvSpPr>
          <p:cNvPr id="4" name="Slide Number Placeholder 3"/>
          <p:cNvSpPr>
            <a:spLocks noGrp="1"/>
          </p:cNvSpPr>
          <p:nvPr>
            <p:ph type="sldNum" sz="quarter" idx="10"/>
          </p:nvPr>
        </p:nvSpPr>
        <p:spPr/>
        <p:txBody>
          <a:bodyPr/>
          <a:lstStyle/>
          <a:p>
            <a:fld id="{0E109EA1-A30D-9743-9DCC-41793B4C74E6}" type="slidenum">
              <a:rPr lang="en-US" smtClean="0"/>
              <a:pPr/>
              <a:t>4</a:t>
            </a:fld>
            <a:endParaRPr lang="en-US" dirty="0"/>
          </a:p>
        </p:txBody>
      </p:sp>
      <p:pic>
        <p:nvPicPr>
          <p:cNvPr id="5" name="Picture 4"/>
          <p:cNvPicPr>
            <a:picLocks noChangeAspect="1"/>
          </p:cNvPicPr>
          <p:nvPr/>
        </p:nvPicPr>
        <p:blipFill>
          <a:blip r:embed="rId2"/>
          <a:stretch>
            <a:fillRect/>
          </a:stretch>
        </p:blipFill>
        <p:spPr>
          <a:xfrm>
            <a:off x="2874886" y="2491273"/>
            <a:ext cx="6411748" cy="3433666"/>
          </a:xfrm>
          <a:prstGeom prst="rect">
            <a:avLst/>
          </a:prstGeom>
        </p:spPr>
      </p:pic>
      <p:sp>
        <p:nvSpPr>
          <p:cNvPr id="6" name="Rectangle 5"/>
          <p:cNvSpPr/>
          <p:nvPr/>
        </p:nvSpPr>
        <p:spPr>
          <a:xfrm>
            <a:off x="2968600" y="2655492"/>
            <a:ext cx="1225599" cy="7263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923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5</a:t>
            </a:r>
            <a:endParaRPr lang="en-US" dirty="0"/>
          </a:p>
        </p:txBody>
      </p:sp>
      <p:pic>
        <p:nvPicPr>
          <p:cNvPr id="6" name="Content Placeholder 5"/>
          <p:cNvPicPr>
            <a:picLocks noGrp="1" noChangeAspect="1"/>
          </p:cNvPicPr>
          <p:nvPr>
            <p:ph idx="1"/>
          </p:nvPr>
        </p:nvPicPr>
        <p:blipFill>
          <a:blip r:embed="rId2"/>
          <a:stretch>
            <a:fillRect/>
          </a:stretch>
        </p:blipFill>
        <p:spPr>
          <a:xfrm>
            <a:off x="2380571" y="1371600"/>
            <a:ext cx="7399108" cy="4389438"/>
          </a:xfrm>
          <a:prstGeom prst="rect">
            <a:avLst/>
          </a:prstGeom>
        </p:spPr>
      </p:pic>
      <p:sp>
        <p:nvSpPr>
          <p:cNvPr id="4" name="Slide Number Placeholder 3"/>
          <p:cNvSpPr>
            <a:spLocks noGrp="1"/>
          </p:cNvSpPr>
          <p:nvPr>
            <p:ph type="sldNum" sz="quarter" idx="10"/>
          </p:nvPr>
        </p:nvSpPr>
        <p:spPr/>
        <p:txBody>
          <a:bodyPr/>
          <a:lstStyle/>
          <a:p>
            <a:fld id="{0E109EA1-A30D-9743-9DCC-41793B4C74E6}" type="slidenum">
              <a:rPr lang="en-US" smtClean="0"/>
              <a:pPr/>
              <a:t>5</a:t>
            </a:fld>
            <a:endParaRPr lang="en-US" dirty="0"/>
          </a:p>
        </p:txBody>
      </p:sp>
      <p:sp>
        <p:nvSpPr>
          <p:cNvPr id="7" name="Rectangle 6"/>
          <p:cNvSpPr/>
          <p:nvPr/>
        </p:nvSpPr>
        <p:spPr>
          <a:xfrm>
            <a:off x="2380572" y="1629123"/>
            <a:ext cx="2238082" cy="1673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341245" y="3485916"/>
            <a:ext cx="2480310" cy="1200329"/>
          </a:xfrm>
          <a:prstGeom prst="rect">
            <a:avLst/>
          </a:prstGeom>
          <a:noFill/>
        </p:spPr>
        <p:txBody>
          <a:bodyPr wrap="square" rtlCol="0">
            <a:spAutoFit/>
          </a:bodyPr>
          <a:lstStyle/>
          <a:p>
            <a:r>
              <a:rPr lang="en-US" dirty="0" smtClean="0"/>
              <a:t>Upload your data (heart.csv) in here. This will be your working folder on the cloud</a:t>
            </a:r>
            <a:endParaRPr lang="en-US" dirty="0"/>
          </a:p>
        </p:txBody>
      </p:sp>
    </p:spTree>
    <p:extLst>
      <p:ext uri="{BB962C8B-B14F-4D97-AF65-F5344CB8AC3E}">
        <p14:creationId xmlns:p14="http://schemas.microsoft.com/office/powerpoint/2010/main" val="185413854"/>
      </p:ext>
    </p:extLst>
  </p:cSld>
  <p:clrMapOvr>
    <a:masterClrMapping/>
  </p:clrMapOvr>
</p:sld>
</file>

<file path=ppt/theme/theme1.xml><?xml version="1.0" encoding="utf-8"?>
<a:theme xmlns:a="http://schemas.openxmlformats.org/drawingml/2006/main" name="2_Master 1">
  <a:themeElements>
    <a:clrScheme name="Custom 4">
      <a:dk1>
        <a:srgbClr val="9D7E37"/>
      </a:dk1>
      <a:lt1>
        <a:srgbClr val="FFFFFF"/>
      </a:lt1>
      <a:dk2>
        <a:srgbClr val="000000"/>
      </a:dk2>
      <a:lt2>
        <a:srgbClr val="E7E6E6"/>
      </a:lt2>
      <a:accent1>
        <a:srgbClr val="5B9BD5"/>
      </a:accent1>
      <a:accent2>
        <a:srgbClr val="ED7D31"/>
      </a:accent2>
      <a:accent3>
        <a:srgbClr val="A5A5A5"/>
      </a:accent3>
      <a:accent4>
        <a:srgbClr val="FFC000"/>
      </a:accent4>
      <a:accent5>
        <a:srgbClr val="4472C4"/>
      </a:accent5>
      <a:accent6>
        <a:srgbClr val="70AD47"/>
      </a:accent6>
      <a:hlink>
        <a:srgbClr val="008B95"/>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011692 WFUSOM Powerpoint_photo" id="{5ABA395D-2EBA-EF40-97D8-1FE425E7B4E4}" vid="{3353751E-3975-554F-ACBD-1A3CC0BC1B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F75C8ED8263CB42BD24595BEBFFFC9C" ma:contentTypeVersion="6" ma:contentTypeDescription="Create a new document." ma:contentTypeScope="" ma:versionID="ab606320d87e2a752437834af68d6e5d">
  <xsd:schema xmlns:xsd="http://www.w3.org/2001/XMLSchema" xmlns:xs="http://www.w3.org/2001/XMLSchema" xmlns:p="http://schemas.microsoft.com/office/2006/metadata/properties" xmlns:ns2="cf0dd49f-50f7-49fa-8a72-4fd5f14aa89b" targetNamespace="http://schemas.microsoft.com/office/2006/metadata/properties" ma:root="true" ma:fieldsID="1105c7e8c780020cfdc3ebe073efad1c" ns2:_="">
    <xsd:import namespace="cf0dd49f-50f7-49fa-8a72-4fd5f14aa89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0dd49f-50f7-49fa-8a72-4fd5f14aa8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44E2FF-DB37-444A-B477-0835674D53D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6753DF7-697B-4BAD-8F13-873C4C3BBF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0dd49f-50f7-49fa-8a72-4fd5f14aa8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7F707D-9C47-478A-A326-CF92B39886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10318</TotalTime>
  <Words>88</Words>
  <Application>Microsoft Office PowerPoint</Application>
  <PresentationFormat>Widescreen</PresentationFormat>
  <Paragraphs>18</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Avenir Heavy</vt:lpstr>
      <vt:lpstr>Avenir LT Std 65 Medium</vt:lpstr>
      <vt:lpstr>Nunito Sans</vt:lpstr>
      <vt:lpstr>Arial</vt:lpstr>
      <vt:lpstr>Calibri</vt:lpstr>
      <vt:lpstr>2_Master 1</vt:lpstr>
      <vt:lpstr>Step 1:</vt:lpstr>
      <vt:lpstr>Step 2</vt:lpstr>
      <vt:lpstr>Step 3</vt:lpstr>
      <vt:lpstr>Step 4</vt:lpstr>
      <vt:lpstr>Step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Alice Faye Sanders</dc:creator>
  <cp:lastModifiedBy>Ziyu Su</cp:lastModifiedBy>
  <cp:revision>439</cp:revision>
  <dcterms:created xsi:type="dcterms:W3CDTF">2022-02-14T23:29:05Z</dcterms:created>
  <dcterms:modified xsi:type="dcterms:W3CDTF">2024-05-28T16:45:48Z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0x0101008F75C8ED8263CB42BD24595BEBFFFC9C</vt:lpwstr>
  </property>
</Properties>
</file>